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5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r>
              <a:rPr dirty="0" smtClean="0" sz="1400" spc="-1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spc="-10">
                <a:latin typeface="Calibri"/>
                <a:cs typeface="Calibri"/>
              </a:rPr>
              <a:t>#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5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r>
              <a:rPr dirty="0" smtClean="0" sz="1400" spc="-1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spc="-10">
                <a:latin typeface="Calibri"/>
                <a:cs typeface="Calibri"/>
              </a:rPr>
              <a:t>#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5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r>
              <a:rPr dirty="0" smtClean="0" sz="1400" spc="-1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spc="-10">
                <a:latin typeface="Calibri"/>
                <a:cs typeface="Calibri"/>
              </a:rPr>
              <a:t>#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5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r>
              <a:rPr dirty="0" smtClean="0" sz="1400" spc="-1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spc="-10">
                <a:latin typeface="Calibri"/>
                <a:cs typeface="Calibri"/>
              </a:rPr>
              <a:t>#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5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r>
              <a:rPr dirty="0" smtClean="0" sz="1400" spc="-1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spc="-10">
                <a:latin typeface="Calibri"/>
                <a:cs typeface="Calibri"/>
              </a:rPr>
              <a:t>#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8912" y="99364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38912" y="96088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730836" y="9819334"/>
            <a:ext cx="1199405" cy="24002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44500" y="9819334"/>
            <a:ext cx="1930869" cy="24002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5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r>
              <a:rPr dirty="0" smtClean="0" sz="1400" spc="-1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19703" y="10050474"/>
            <a:ext cx="128066" cy="20319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spc="-10">
                <a:latin typeface="Calibri"/>
                <a:cs typeface="Calibri"/>
              </a:rPr>
              <a:t>#</a:t>
            </a:fld>
            <a:endParaRPr sz="12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8912" y="979596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38912" y="982873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18591"/>
            <a:ext cx="6673850" cy="43237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600964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algn="just" marL="12700" marR="252095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x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F</a:t>
            </a:r>
            <a:r>
              <a:rPr dirty="0" smtClean="0" sz="1600" spc="-15">
                <a:latin typeface="Freestyle Script"/>
                <a:cs typeface="Freestyle Script"/>
              </a:rPr>
              <a:t>u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                                                                 </a:t>
            </a:r>
            <a:r>
              <a:rPr dirty="0" smtClean="0" sz="1600" spc="6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600"/>
              </a:lnSpc>
              <a:spcBef>
                <a:spcPts val="29"/>
              </a:spcBef>
            </a:pPr>
            <a:endParaRPr sz="600"/>
          </a:p>
          <a:p>
            <a:pPr algn="just" marL="12700" marR="5573395">
              <a:lnSpc>
                <a:spcPct val="100000"/>
              </a:lnSpc>
            </a:pPr>
            <a:r>
              <a:rPr dirty="0" smtClean="0" sz="1800" spc="5" b="1" u="heavy">
                <a:latin typeface="Times New Roman"/>
                <a:cs typeface="Times New Roman"/>
              </a:rPr>
              <a:t> </a:t>
            </a:r>
            <a:r>
              <a:rPr dirty="0" smtClean="0" sz="1800" spc="0" b="1" u="heavy">
                <a:latin typeface="Times New Roman"/>
                <a:cs typeface="Times New Roman"/>
              </a:rPr>
              <a:t>Fu</a:t>
            </a:r>
            <a:r>
              <a:rPr dirty="0" smtClean="0" sz="1800" spc="-10" b="1" u="heavy">
                <a:latin typeface="Times New Roman"/>
                <a:cs typeface="Times New Roman"/>
              </a:rPr>
              <a:t>n</a:t>
            </a:r>
            <a:r>
              <a:rPr dirty="0" smtClean="0" sz="1800" spc="0" b="1" u="heavy">
                <a:latin typeface="Times New Roman"/>
                <a:cs typeface="Times New Roman"/>
              </a:rPr>
              <a:t>ct</a:t>
            </a:r>
            <a:r>
              <a:rPr dirty="0" smtClean="0" sz="1800" spc="5" b="1" u="heavy">
                <a:latin typeface="Times New Roman"/>
                <a:cs typeface="Times New Roman"/>
              </a:rPr>
              <a:t>i</a:t>
            </a:r>
            <a:r>
              <a:rPr dirty="0" smtClean="0" sz="1800" spc="0" b="1" u="heavy">
                <a:latin typeface="Times New Roman"/>
                <a:cs typeface="Times New Roman"/>
              </a:rPr>
              <a:t>on</a:t>
            </a:r>
            <a:r>
              <a:rPr dirty="0" smtClean="0" sz="1800" spc="-5" b="1" u="heavy">
                <a:latin typeface="Times New Roman"/>
                <a:cs typeface="Times New Roman"/>
              </a:rPr>
              <a:t>:</a:t>
            </a:r>
            <a:r>
              <a:rPr dirty="0" smtClean="0" sz="1800" spc="0" b="1" u="heavy">
                <a:latin typeface="Times New Roman"/>
                <a:cs typeface="Times New Roman"/>
              </a:rPr>
              <a:t>-</a:t>
            </a:r>
            <a:endParaRPr sz="18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59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Func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subro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tin</a:t>
            </a:r>
            <a:r>
              <a:rPr dirty="0" smtClean="0" sz="1400" spc="5" b="1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edure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subp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gr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  <a:spcBef>
                <a:spcPts val="50"/>
              </a:spcBef>
            </a:pP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eth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carries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ned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 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</a:t>
            </a:r>
            <a:r>
              <a:rPr dirty="0" smtClean="0" sz="1400" spc="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ock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ne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nly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carry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k.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led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et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rn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lue</a:t>
            </a:r>
            <a:r>
              <a:rPr dirty="0" smtClean="0" sz="1100" spc="0">
                <a:latin typeface="Times New Roman"/>
                <a:cs typeface="Times New Roman"/>
              </a:rPr>
              <a:t>.</a:t>
            </a:r>
            <a:r>
              <a:rPr dirty="0" smtClean="0" sz="1100" spc="13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241300" marR="2548255">
              <a:lnSpc>
                <a:spcPts val="1610"/>
              </a:lnSpc>
              <a:spcBef>
                <a:spcPts val="1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re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ze.</a:t>
            </a:r>
            <a:endParaRPr sz="1400">
              <a:latin typeface="Times New Roman"/>
              <a:cs typeface="Times New Roman"/>
            </a:endParaRPr>
          </a:p>
          <a:p>
            <a:pPr algn="just" marL="12700" marR="20320">
              <a:lnSpc>
                <a:spcPts val="1565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need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dd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C++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  <a:p>
            <a:pPr algn="just" marL="12700" marR="594804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241300" marR="3848735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pe).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58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  <a:p>
            <a:pPr algn="just" marL="12700" marR="346202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ram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as 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513778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5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e&gt;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9453574"/>
            <a:ext cx="160718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int,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,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5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r>
              <a:rPr dirty="0" smtClean="0" sz="1400" spc="-1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32403" y="10050474"/>
            <a:ext cx="102870" cy="203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4735194"/>
            <a:ext cx="1541780" cy="24612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………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……..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//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dy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80095" y="4720970"/>
            <a:ext cx="11487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//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Times New Roman"/>
                <a:cs typeface="Times New Roman"/>
              </a:rPr>
              <a:t>ةلا</a:t>
            </a:r>
            <a:r>
              <a:rPr dirty="0" smtClean="0" sz="1400" spc="-90">
                <a:latin typeface="Times New Roman"/>
                <a:cs typeface="Times New Roman"/>
              </a:rPr>
              <a:t>د</a:t>
            </a:r>
            <a:r>
              <a:rPr dirty="0" smtClean="0" sz="1400" spc="-434">
                <a:latin typeface="Times New Roman"/>
                <a:cs typeface="Times New Roman"/>
              </a:rPr>
              <a:t>ل</a:t>
            </a:r>
            <a:r>
              <a:rPr dirty="0" smtClean="0" sz="1400" spc="0">
                <a:latin typeface="Times New Roman"/>
                <a:cs typeface="Times New Roman"/>
              </a:rPr>
              <a:t>ا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ن</a:t>
            </a:r>
            <a:r>
              <a:rPr dirty="0" smtClean="0" sz="1400" spc="-35">
                <a:latin typeface="Times New Roman"/>
                <a:cs typeface="Times New Roman"/>
              </a:rPr>
              <a:t>ع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ن</a:t>
            </a:r>
            <a:r>
              <a:rPr dirty="0" smtClean="0" sz="1400" spc="-85">
                <a:latin typeface="Times New Roman"/>
                <a:cs typeface="Times New Roman"/>
              </a:rPr>
              <a:t>لاعلا</a:t>
            </a:r>
            <a:r>
              <a:rPr dirty="0" smtClean="0" sz="1400" spc="-85">
                <a:latin typeface="Times New Roman"/>
                <a:cs typeface="Times New Roman"/>
              </a:rPr>
              <a:t>ا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43511" y="5743574"/>
            <a:ext cx="93218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//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Times New Roman"/>
                <a:cs typeface="Times New Roman"/>
              </a:rPr>
              <a:t>ةلا</a:t>
            </a:r>
            <a:r>
              <a:rPr dirty="0" smtClean="0" sz="1400" spc="-90">
                <a:latin typeface="Times New Roman"/>
                <a:cs typeface="Times New Roman"/>
              </a:rPr>
              <a:t>د</a:t>
            </a:r>
            <a:r>
              <a:rPr dirty="0" smtClean="0" sz="1400" spc="-210">
                <a:latin typeface="Times New Roman"/>
                <a:cs typeface="Times New Roman"/>
              </a:rPr>
              <a:t>لا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ء</a:t>
            </a:r>
            <a:r>
              <a:rPr dirty="0" smtClean="0" sz="1400" spc="0">
                <a:latin typeface="Times New Roman"/>
                <a:cs typeface="Times New Roman"/>
              </a:rPr>
              <a:t>ا</a:t>
            </a:r>
            <a:r>
              <a:rPr dirty="0" smtClean="0" sz="1400" spc="5">
                <a:latin typeface="Times New Roman"/>
                <a:cs typeface="Times New Roman"/>
              </a:rPr>
              <a:t>ع</a:t>
            </a:r>
            <a:r>
              <a:rPr dirty="0" smtClean="0" sz="1400" spc="-10">
                <a:latin typeface="Times New Roman"/>
                <a:cs typeface="Times New Roman"/>
              </a:rPr>
              <a:t>د</a:t>
            </a:r>
            <a:r>
              <a:rPr dirty="0" smtClean="0" sz="1400" spc="-660">
                <a:latin typeface="Times New Roman"/>
                <a:cs typeface="Times New Roman"/>
              </a:rPr>
              <a:t>ت</a:t>
            </a:r>
            <a:r>
              <a:rPr dirty="0" smtClean="0" sz="1400" spc="-210">
                <a:latin typeface="Times New Roman"/>
                <a:cs typeface="Times New Roman"/>
              </a:rPr>
              <a:t>سا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36557" y="6356476"/>
            <a:ext cx="874394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//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Times New Roman"/>
                <a:cs typeface="Times New Roman"/>
              </a:rPr>
              <a:t>ةلا</a:t>
            </a:r>
            <a:r>
              <a:rPr dirty="0" smtClean="0" sz="1400" spc="-90">
                <a:latin typeface="Times New Roman"/>
                <a:cs typeface="Times New Roman"/>
              </a:rPr>
              <a:t>د</a:t>
            </a:r>
            <a:r>
              <a:rPr dirty="0" smtClean="0" sz="1400" spc="-210">
                <a:latin typeface="Times New Roman"/>
                <a:cs typeface="Times New Roman"/>
              </a:rPr>
              <a:t>لا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ف</a:t>
            </a:r>
            <a:r>
              <a:rPr dirty="0" smtClean="0" sz="1400" spc="-555">
                <a:latin typeface="Times New Roman"/>
                <a:cs typeface="Times New Roman"/>
              </a:rPr>
              <a:t>ي</a:t>
            </a:r>
            <a:r>
              <a:rPr dirty="0" smtClean="0" sz="1400" spc="-295">
                <a:latin typeface="Times New Roman"/>
                <a:cs typeface="Times New Roman"/>
              </a:rPr>
              <a:t>رعت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7176896"/>
            <a:ext cx="6672580" cy="22980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Func</a:t>
            </a:r>
            <a:r>
              <a:rPr dirty="0" smtClean="0" sz="1600" spc="-20" b="1">
                <a:latin typeface="Times New Roman"/>
                <a:cs typeface="Times New Roman"/>
              </a:rPr>
              <a:t>t</a:t>
            </a:r>
            <a:r>
              <a:rPr dirty="0" smtClean="0" sz="1600" spc="-10" b="1">
                <a:latin typeface="Times New Roman"/>
                <a:cs typeface="Times New Roman"/>
              </a:rPr>
              <a:t>ion</a:t>
            </a:r>
            <a:r>
              <a:rPr dirty="0" smtClean="0" sz="1600" spc="10" b="1">
                <a:latin typeface="Times New Roman"/>
                <a:cs typeface="Times New Roman"/>
              </a:rPr>
              <a:t> </a:t>
            </a:r>
            <a:r>
              <a:rPr dirty="0" smtClean="0" sz="1600" spc="-20" b="1">
                <a:latin typeface="Times New Roman"/>
                <a:cs typeface="Times New Roman"/>
              </a:rPr>
              <a:t>P</a:t>
            </a:r>
            <a:r>
              <a:rPr dirty="0" smtClean="0" sz="1600" spc="-10" b="1">
                <a:latin typeface="Times New Roman"/>
                <a:cs typeface="Times New Roman"/>
              </a:rPr>
              <a:t>rotot</a:t>
            </a:r>
            <a:r>
              <a:rPr dirty="0" smtClean="0" sz="1600" spc="5" b="1">
                <a:latin typeface="Times New Roman"/>
                <a:cs typeface="Times New Roman"/>
              </a:rPr>
              <a:t>y</a:t>
            </a:r>
            <a:r>
              <a:rPr dirty="0" smtClean="0" sz="1600" spc="-10" b="1">
                <a:latin typeface="Times New Roman"/>
                <a:cs typeface="Times New Roman"/>
              </a:rPr>
              <a:t>pes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(d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10" b="1">
                <a:latin typeface="Times New Roman"/>
                <a:cs typeface="Times New Roman"/>
              </a:rPr>
              <a:t>claration)</a:t>
            </a:r>
            <a:r>
              <a:rPr dirty="0" smtClean="0" sz="1600" spc="15" b="1">
                <a:latin typeface="Times New Roman"/>
                <a:cs typeface="Times New Roman"/>
              </a:rPr>
              <a:t>:</a:t>
            </a:r>
            <a:r>
              <a:rPr dirty="0" smtClean="0" sz="1600" spc="-10" b="1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g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return</a:t>
            </a:r>
            <a:r>
              <a:rPr dirty="0" smtClean="0" sz="1400" b="1" u="heavy">
                <a:latin typeface="Times New Roman"/>
                <a:cs typeface="Times New Roman"/>
              </a:rPr>
              <a:t>-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pe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fu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ct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na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 (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u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ent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5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);</a:t>
            </a:r>
            <a:endParaRPr sz="1400">
              <a:latin typeface="Times New Roman"/>
              <a:cs typeface="Times New Roman"/>
            </a:endParaRPr>
          </a:p>
          <a:p>
            <a:pPr marL="241300" marR="1896110" indent="-228600">
              <a:lnSpc>
                <a:spcPts val="1610"/>
              </a:lnSpc>
              <a:spcBef>
                <a:spcPts val="25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fu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tel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piler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of 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1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is is sim</a:t>
            </a:r>
            <a:r>
              <a:rPr dirty="0" smtClean="0" sz="1200" spc="-10">
                <a:latin typeface="Times New Roman"/>
                <a:cs typeface="Times New Roman"/>
              </a:rPr>
              <a:t>p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ique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identifi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indent="228600">
              <a:lnSpc>
                <a:spcPts val="1570"/>
              </a:lnSpc>
              <a:buSzPct val="116666"/>
              <a:buFont typeface="Times New Roman"/>
              <a:buAutoNum type="arabicPlain" startAt="2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of 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ta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610"/>
              </a:lnSpc>
              <a:buFont typeface="Times New Roman"/>
              <a:buAutoNum type="arabicPlain" startAt="2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ve.</a:t>
            </a:r>
            <a:endParaRPr sz="1400">
              <a:latin typeface="Times New Roman"/>
              <a:cs typeface="Times New Roman"/>
            </a:endParaRPr>
          </a:p>
          <a:p>
            <a:pPr marL="12700" marR="12700" indent="228600">
              <a:lnSpc>
                <a:spcPts val="1610"/>
              </a:lnSpc>
              <a:spcBef>
                <a:spcPts val="40"/>
              </a:spcBef>
              <a:buFont typeface="Times New Roman"/>
              <a:buAutoNum type="arabicPlain" startAt="2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o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Ma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nly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4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it.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:-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8912" y="979596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38912" y="982873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18591"/>
            <a:ext cx="6673850" cy="89973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4565650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x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F</a:t>
            </a:r>
            <a:r>
              <a:rPr dirty="0" smtClean="0" sz="1600" spc="-15">
                <a:latin typeface="Freestyle Script"/>
                <a:cs typeface="Freestyle Script"/>
              </a:rPr>
              <a:t>u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600"/>
              </a:lnSpc>
              <a:spcBef>
                <a:spcPts val="32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(int x,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3880485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as 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r>
              <a:rPr dirty="0" smtClean="0" sz="1400" spc="0">
                <a:latin typeface="Times New Roman"/>
                <a:cs typeface="Times New Roman"/>
              </a:rPr>
              <a:t> fl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t( 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875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Calling</a:t>
            </a:r>
            <a:r>
              <a:rPr dirty="0" smtClean="0" sz="1600" spc="5" b="1">
                <a:latin typeface="Times New Roman"/>
                <a:cs typeface="Times New Roman"/>
              </a:rPr>
              <a:t> </a:t>
            </a:r>
            <a:r>
              <a:rPr dirty="0" smtClean="0" sz="1600" spc="-20" b="1">
                <a:latin typeface="Times New Roman"/>
                <a:cs typeface="Times New Roman"/>
              </a:rPr>
              <a:t>F</a:t>
            </a:r>
            <a:r>
              <a:rPr dirty="0" smtClean="0" sz="1600" spc="-10" b="1">
                <a:latin typeface="Times New Roman"/>
                <a:cs typeface="Times New Roman"/>
              </a:rPr>
              <a:t>un</a:t>
            </a:r>
            <a:r>
              <a:rPr dirty="0" smtClean="0" sz="1600" spc="0" b="1">
                <a:latin typeface="Times New Roman"/>
                <a:cs typeface="Times New Roman"/>
              </a:rPr>
              <a:t>c</a:t>
            </a:r>
            <a:r>
              <a:rPr dirty="0" smtClean="0" sz="1600" spc="-10" b="1">
                <a:latin typeface="Times New Roman"/>
                <a:cs typeface="Times New Roman"/>
              </a:rPr>
              <a:t>tion</a:t>
            </a:r>
            <a:r>
              <a:rPr dirty="0" smtClean="0" sz="1600" spc="5" b="1">
                <a:latin typeface="Times New Roman"/>
                <a:cs typeface="Times New Roman"/>
              </a:rPr>
              <a:t>:</a:t>
            </a:r>
            <a:r>
              <a:rPr dirty="0" smtClean="0" sz="1600" spc="-10" b="1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funct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(a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u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ent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5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t);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Ex:-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output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1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5"/>
              </a:lnSpc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  <a:tabLst>
                <a:tab pos="132588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uare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)	</a:t>
            </a:r>
            <a:r>
              <a:rPr dirty="0" smtClean="0" sz="1400" spc="0">
                <a:latin typeface="Times New Roman"/>
                <a:cs typeface="Times New Roman"/>
              </a:rPr>
              <a:t>//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 ),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615442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x;</a:t>
            </a:r>
            <a:endParaRPr sz="1400">
              <a:latin typeface="Times New Roman"/>
              <a:cs typeface="Times New Roman"/>
            </a:endParaRPr>
          </a:p>
          <a:p>
            <a:pPr marL="12700" marR="590931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p;}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 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6283325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i=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3538854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 (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)&lt;&lt;"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";  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uare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2);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//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&lt;i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 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i=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&lt;i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 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3137535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i)&lt;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 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10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\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ird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20"/>
              </a:spcBef>
            </a:pPr>
            <a:r>
              <a:rPr dirty="0" smtClean="0" sz="1400" b="1">
                <a:latin typeface="Times New Roman"/>
                <a:cs typeface="Times New Roman"/>
              </a:rPr>
              <a:t>Ex:-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output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pro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:-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(in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am</a:t>
            </a:r>
            <a:r>
              <a:rPr dirty="0" smtClean="0" sz="1400" spc="60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need</a:t>
            </a:r>
            <a:r>
              <a:rPr dirty="0" smtClean="0" sz="1400" spc="10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pe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 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ws)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endParaRPr sz="1400">
              <a:latin typeface="Times New Roman"/>
              <a:cs typeface="Times New Roman"/>
            </a:endParaRPr>
          </a:p>
          <a:p>
            <a:pPr marL="12700" marR="3793490">
              <a:lnSpc>
                <a:spcPts val="1620"/>
              </a:lnSpc>
              <a:spcBef>
                <a:spcPts val="30"/>
              </a:spcBef>
              <a:tabLst>
                <a:tab pos="132588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uare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)	</a:t>
            </a:r>
            <a:r>
              <a:rPr dirty="0" smtClean="0" sz="1400" spc="0">
                <a:latin typeface="Times New Roman"/>
                <a:cs typeface="Times New Roman"/>
              </a:rPr>
              <a:t>//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 ne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 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628332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i=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3538854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 (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)&lt;&lt;"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";  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i=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uare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2);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//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&lt;i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 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i=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&lt;i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 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313753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i)&lt;</a:t>
            </a:r>
            <a:r>
              <a:rPr dirty="0" smtClean="0" sz="1400" spc="-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 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&lt;&lt;"</a:t>
            </a:r>
            <a:r>
              <a:rPr dirty="0" smtClean="0" sz="1400" spc="-10">
                <a:latin typeface="Times New Roman"/>
                <a:cs typeface="Times New Roman"/>
              </a:rPr>
              <a:t>\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ird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uare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aft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 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9394138"/>
            <a:ext cx="11112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5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r>
              <a:rPr dirty="0" smtClean="0" sz="1400" spc="-1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spc="-10">
                <a:latin typeface="Calibri"/>
                <a:cs typeface="Calibri"/>
              </a:rPr>
              <a:t>2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8912" y="979596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38912" y="982873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18591"/>
            <a:ext cx="6670675" cy="90563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4565650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x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F</a:t>
            </a:r>
            <a:r>
              <a:rPr dirty="0" smtClean="0" sz="1600" spc="-15">
                <a:latin typeface="Freestyle Script"/>
                <a:cs typeface="Freestyle Script"/>
              </a:rPr>
              <a:t>u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700"/>
              </a:lnSpc>
              <a:spcBef>
                <a:spcPts val="44"/>
              </a:spcBef>
            </a:pPr>
            <a:endParaRPr sz="700"/>
          </a:p>
          <a:p>
            <a:pPr marL="12700" marR="596328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x;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p;}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82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Func</a:t>
            </a:r>
            <a:r>
              <a:rPr dirty="0" smtClean="0" sz="1600" spc="-20" b="1" u="heavy">
                <a:latin typeface="Times New Roman"/>
                <a:cs typeface="Times New Roman"/>
              </a:rPr>
              <a:t>t</a:t>
            </a:r>
            <a:r>
              <a:rPr dirty="0" smtClean="0" sz="1600" spc="-10" b="1" u="heavy">
                <a:latin typeface="Times New Roman"/>
                <a:cs typeface="Times New Roman"/>
              </a:rPr>
              <a:t>io</a:t>
            </a:r>
            <a:r>
              <a:rPr dirty="0" smtClean="0" sz="1600" spc="-10" b="1" u="heavy">
                <a:latin typeface="Times New Roman"/>
                <a:cs typeface="Times New Roman"/>
              </a:rPr>
              <a:t>n</a:t>
            </a:r>
            <a:r>
              <a:rPr dirty="0" smtClean="0" sz="1600" spc="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Defi</a:t>
            </a:r>
            <a:r>
              <a:rPr dirty="0" smtClean="0" sz="1600" spc="-10" b="1" u="heavy">
                <a:latin typeface="Times New Roman"/>
                <a:cs typeface="Times New Roman"/>
              </a:rPr>
              <a:t>nit</a:t>
            </a:r>
            <a:r>
              <a:rPr dirty="0" smtClean="0" sz="1600" spc="0" b="1" u="heavy">
                <a:latin typeface="Times New Roman"/>
                <a:cs typeface="Times New Roman"/>
              </a:rPr>
              <a:t>i</a:t>
            </a:r>
            <a:r>
              <a:rPr dirty="0" smtClean="0" sz="1600" spc="-10" b="1" u="heavy">
                <a:latin typeface="Times New Roman"/>
                <a:cs typeface="Times New Roman"/>
              </a:rPr>
              <a:t>o</a:t>
            </a:r>
            <a:r>
              <a:rPr dirty="0" smtClean="0" sz="1600" spc="0" b="1" u="heavy">
                <a:latin typeface="Times New Roman"/>
                <a:cs typeface="Times New Roman"/>
              </a:rPr>
              <a:t>n</a:t>
            </a:r>
            <a:r>
              <a:rPr dirty="0" smtClean="0" sz="1600" spc="-15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590"/>
              </a:lnSpc>
            </a:pPr>
            <a:r>
              <a:rPr dirty="0" smtClean="0" sz="1400">
                <a:latin typeface="Times New Roman"/>
                <a:cs typeface="Times New Roman"/>
              </a:rPr>
              <a:t>From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exa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4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return</a:t>
            </a:r>
            <a:r>
              <a:rPr dirty="0" smtClean="0" sz="1400" b="1" u="heavy">
                <a:latin typeface="Times New Roman"/>
                <a:cs typeface="Times New Roman"/>
              </a:rPr>
              <a:t>-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pe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fu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ct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na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 (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rqu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ent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li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//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fu</a:t>
            </a:r>
            <a:r>
              <a:rPr dirty="0" smtClean="0" sz="1400" spc="-2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20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ody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……..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850"/>
              </a:lnSpc>
            </a:pPr>
            <a:r>
              <a:rPr dirty="0" smtClean="0" sz="1600" spc="0" b="1" u="heavy">
                <a:latin typeface="Times New Roman"/>
                <a:cs typeface="Times New Roman"/>
              </a:rPr>
              <a:t>I</a:t>
            </a:r>
            <a:r>
              <a:rPr dirty="0" smtClean="0" sz="1600" spc="-40" b="1" u="heavy"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latin typeface="Times New Roman"/>
                <a:cs typeface="Times New Roman"/>
              </a:rPr>
              <a:t>po</a:t>
            </a:r>
            <a:r>
              <a:rPr dirty="0" smtClean="0" sz="1600" spc="-10" b="1" u="heavy">
                <a:latin typeface="Times New Roman"/>
                <a:cs typeface="Times New Roman"/>
              </a:rPr>
              <a:t>rta</a:t>
            </a:r>
            <a:r>
              <a:rPr dirty="0" smtClean="0" sz="1600" spc="0" b="1" u="heavy">
                <a:latin typeface="Times New Roman"/>
                <a:cs typeface="Times New Roman"/>
              </a:rPr>
              <a:t>n</a:t>
            </a:r>
            <a:r>
              <a:rPr dirty="0" smtClean="0" sz="1600" spc="-10" b="1" u="heavy">
                <a:latin typeface="Times New Roman"/>
                <a:cs typeface="Times New Roman"/>
              </a:rPr>
              <a:t>t</a:t>
            </a:r>
            <a:r>
              <a:rPr dirty="0" smtClean="0" sz="1600" spc="-1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no</a:t>
            </a:r>
            <a:r>
              <a:rPr dirty="0" smtClean="0" sz="1600" spc="-10" b="1" u="heavy">
                <a:latin typeface="Times New Roman"/>
                <a:cs typeface="Times New Roman"/>
              </a:rPr>
              <a:t>te</a:t>
            </a:r>
            <a:r>
              <a:rPr dirty="0" smtClean="0" sz="1600" spc="-5" b="1" u="heavy">
                <a:latin typeface="Times New Roman"/>
                <a:cs typeface="Times New Roman"/>
              </a:rPr>
              <a:t>s</a:t>
            </a:r>
            <a:r>
              <a:rPr dirty="0" smtClean="0" sz="1600" spc="-5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 marL="241300">
              <a:lnSpc>
                <a:spcPts val="1580"/>
              </a:lnSpc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1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a.</a:t>
            </a:r>
            <a:endParaRPr sz="1400">
              <a:latin typeface="Times New Roman"/>
              <a:cs typeface="Times New Roman"/>
            </a:endParaRPr>
          </a:p>
          <a:p>
            <a:pPr marL="241300" marR="12700">
              <a:lnSpc>
                <a:spcPts val="1610"/>
              </a:lnSpc>
              <a:spcBef>
                <a:spcPts val="40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in(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ble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rn</a:t>
            </a:r>
            <a:endParaRPr sz="1400">
              <a:latin typeface="Times New Roman"/>
              <a:cs typeface="Times New Roman"/>
            </a:endParaRPr>
          </a:p>
          <a:p>
            <a:pPr algn="ctr" marR="502729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469900" marR="16510" indent="-229235">
              <a:lnSpc>
                <a:spcPts val="1610"/>
              </a:lnSpc>
              <a:spcBef>
                <a:spcPts val="50"/>
              </a:spcBef>
              <a:buFont typeface="Times New Roman"/>
              <a:buAutoNum type="arabicPlain" startAt="4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nly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0">
                <a:latin typeface="Times New Roman"/>
                <a:cs typeface="Times New Roman"/>
              </a:rPr>
              <a:t> 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565"/>
              </a:lnSpc>
              <a:buFont typeface="Times New Roman"/>
              <a:buAutoNum type="arabicPlain" startAt="4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Fu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864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Pas</a:t>
            </a:r>
            <a:r>
              <a:rPr dirty="0" smtClean="0" sz="1600" spc="-10" b="1" u="heavy">
                <a:latin typeface="Times New Roman"/>
                <a:cs typeface="Times New Roman"/>
              </a:rPr>
              <a:t>sing</a:t>
            </a:r>
            <a:r>
              <a:rPr dirty="0" smtClean="0" sz="1600" spc="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Arg</a:t>
            </a:r>
            <a:r>
              <a:rPr dirty="0" smtClean="0" sz="1600" spc="0" b="1" u="heavy">
                <a:latin typeface="Times New Roman"/>
                <a:cs typeface="Times New Roman"/>
              </a:rPr>
              <a:t>u</a:t>
            </a:r>
            <a:r>
              <a:rPr dirty="0" smtClean="0" sz="1600" spc="-25" b="1" u="heavy"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latin typeface="Times New Roman"/>
                <a:cs typeface="Times New Roman"/>
              </a:rPr>
              <a:t>e</a:t>
            </a:r>
            <a:r>
              <a:rPr dirty="0" smtClean="0" sz="1600" spc="0" b="1" u="heavy">
                <a:latin typeface="Times New Roman"/>
                <a:cs typeface="Times New Roman"/>
              </a:rPr>
              <a:t>n</a:t>
            </a:r>
            <a:r>
              <a:rPr dirty="0" smtClean="0" sz="1600" spc="-10" b="1" u="heavy">
                <a:latin typeface="Times New Roman"/>
                <a:cs typeface="Times New Roman"/>
              </a:rPr>
              <a:t>ts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20" b="1" u="heavy">
                <a:latin typeface="Times New Roman"/>
                <a:cs typeface="Times New Roman"/>
              </a:rPr>
              <a:t>f</a:t>
            </a:r>
            <a:r>
              <a:rPr dirty="0" smtClean="0" sz="1600" spc="-10" b="1" u="heavy">
                <a:latin typeface="Times New Roman"/>
                <a:cs typeface="Times New Roman"/>
              </a:rPr>
              <a:t>u</a:t>
            </a:r>
            <a:r>
              <a:rPr dirty="0" smtClean="0" sz="1600" spc="0" b="1" u="heavy">
                <a:latin typeface="Times New Roman"/>
                <a:cs typeface="Times New Roman"/>
              </a:rPr>
              <a:t>n</a:t>
            </a:r>
            <a:r>
              <a:rPr dirty="0" smtClean="0" sz="1600" spc="-10" b="1" u="heavy">
                <a:latin typeface="Times New Roman"/>
                <a:cs typeface="Times New Roman"/>
              </a:rPr>
              <a:t>ctions</a:t>
            </a:r>
            <a:r>
              <a:rPr dirty="0" smtClean="0" sz="1600" spc="5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 marL="241300" marR="2023745">
              <a:lnSpc>
                <a:spcPts val="1610"/>
              </a:lnSpc>
              <a:spcBef>
                <a:spcPts val="1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 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ree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+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3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ue.</a:t>
            </a:r>
            <a:endParaRPr sz="1400">
              <a:latin typeface="Times New Roman"/>
              <a:cs typeface="Times New Roman"/>
            </a:endParaRPr>
          </a:p>
          <a:p>
            <a:pPr marL="241300" marR="2962275">
              <a:lnSpc>
                <a:spcPts val="1610"/>
              </a:lnSpc>
              <a:spcBef>
                <a:spcPts val="1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-refer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ar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590"/>
              </a:lnSpc>
              <a:tabLst>
                <a:tab pos="46990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-	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 b</a:t>
            </a:r>
            <a:r>
              <a:rPr dirty="0" smtClean="0" sz="1400" spc="5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e:-</a:t>
            </a:r>
            <a:endParaRPr sz="1400">
              <a:latin typeface="Times New Roman"/>
              <a:cs typeface="Times New Roman"/>
            </a:endParaRPr>
          </a:p>
          <a:p>
            <a:pPr marL="241300" marR="1189990">
              <a:lnSpc>
                <a:spcPts val="1610"/>
              </a:lnSpc>
              <a:spcBef>
                <a:spcPts val="40"/>
              </a:spcBef>
            </a:pPr>
            <a:r>
              <a:rPr dirty="0" smtClean="0" sz="1400" b="1">
                <a:latin typeface="Times New Roman"/>
                <a:cs typeface="Times New Roman"/>
              </a:rPr>
              <a:t>Ex:-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W.P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+</a:t>
            </a:r>
            <a:r>
              <a:rPr dirty="0" smtClean="0" sz="1400" spc="0" b="1">
                <a:latin typeface="Times New Roman"/>
                <a:cs typeface="Times New Roman"/>
              </a:rPr>
              <a:t>+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test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um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 between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wo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ber?</a:t>
            </a:r>
            <a:r>
              <a:rPr dirty="0" smtClean="0" sz="1400" spc="0" b="1">
                <a:latin typeface="Times New Roman"/>
                <a:cs typeface="Times New Roman"/>
              </a:rPr>
              <a:t> 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540"/>
              </a:lnSpc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endParaRPr sz="1400">
              <a:latin typeface="Times New Roman"/>
              <a:cs typeface="Times New Roman"/>
            </a:endParaRPr>
          </a:p>
          <a:p>
            <a:pPr marL="241300" marR="5217795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(int ,int )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 )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241300" marR="583247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n;</a:t>
            </a:r>
            <a:r>
              <a:rPr dirty="0" smtClean="0" sz="1400" spc="0">
                <a:latin typeface="Times New Roman"/>
                <a:cs typeface="Times New Roman"/>
              </a:rPr>
              <a:t> do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ci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&gt;&gt;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&gt;&gt; n;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(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,n) &lt;&lt; en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(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!= 0);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(int x,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241300" marR="522922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if (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 retu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el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5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r>
              <a:rPr dirty="0" smtClean="0" sz="1400" spc="-1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spc="-10">
                <a:latin typeface="Calibri"/>
                <a:cs typeface="Calibri"/>
              </a:rPr>
              <a:t>3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8912" y="982873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418591"/>
            <a:ext cx="6672580" cy="30384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4565650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x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F</a:t>
            </a:r>
            <a:r>
              <a:rPr dirty="0" smtClean="0" sz="1600" spc="-15">
                <a:latin typeface="Freestyle Script"/>
                <a:cs typeface="Freestyle Script"/>
              </a:rPr>
              <a:t>u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469900" marR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Ex:-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ents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func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ll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that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putes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square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an</a:t>
            </a:r>
            <a:r>
              <a:rPr dirty="0" smtClean="0" sz="1400" spc="0" b="1">
                <a:latin typeface="Times New Roman"/>
                <a:cs typeface="Times New Roman"/>
              </a:rPr>
              <a:t> int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ger nu</a:t>
            </a:r>
            <a:r>
              <a:rPr dirty="0" smtClean="0" sz="1400" spc="-2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ber?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540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469900" marR="4643755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0">
                <a:latin typeface="Times New Roman"/>
                <a:cs typeface="Times New Roman"/>
              </a:rPr>
              <a:t>sq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 )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ber=</a:t>
            </a:r>
            <a:r>
              <a:rPr dirty="0" smtClean="0" sz="1400" spc="-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469900" marR="246697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is"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n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ber;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ber);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aft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&lt;&lt;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ber&lt;&lt;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5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r>
              <a:rPr dirty="0" smtClean="0" sz="1400" spc="-1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spc="-10">
                <a:latin typeface="Calibri"/>
                <a:cs typeface="Calibri"/>
              </a:rPr>
              <a:t>3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3436239"/>
            <a:ext cx="1205865" cy="6343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uare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5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;}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03683" y="3436239"/>
            <a:ext cx="149669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//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6212" y="4066158"/>
            <a:ext cx="6709409" cy="57289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88315" marR="36195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Ex:-</a:t>
            </a:r>
            <a:r>
              <a:rPr dirty="0" smtClean="0" sz="1400" spc="114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W.P</a:t>
            </a:r>
            <a:r>
              <a:rPr dirty="0" smtClean="0" sz="1400" spc="1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12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+</a:t>
            </a:r>
            <a:r>
              <a:rPr dirty="0" smtClean="0" sz="1400" spc="0" b="1">
                <a:latin typeface="Times New Roman"/>
                <a:cs typeface="Times New Roman"/>
              </a:rPr>
              <a:t>+</a:t>
            </a:r>
            <a:r>
              <a:rPr dirty="0" smtClean="0" sz="1400" spc="13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1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114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1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</a:t>
            </a:r>
            <a:r>
              <a:rPr dirty="0" smtClean="0" sz="1400" spc="114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nd</a:t>
            </a:r>
            <a:r>
              <a:rPr dirty="0" smtClean="0" sz="1400" spc="1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</a:t>
            </a:r>
            <a:r>
              <a:rPr dirty="0" smtClean="0" sz="1400" spc="13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rint</a:t>
            </a:r>
            <a:r>
              <a:rPr dirty="0" smtClean="0" sz="1400" spc="114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if</a:t>
            </a:r>
            <a:r>
              <a:rPr dirty="0" smtClean="0" sz="1400" spc="114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12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</a:t>
            </a:r>
            <a:r>
              <a:rPr dirty="0" smtClean="0" sz="1400" spc="1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13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ven</a:t>
            </a:r>
            <a:r>
              <a:rPr dirty="0" smtClean="0" sz="1400" spc="114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114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dd</a:t>
            </a:r>
            <a:r>
              <a:rPr dirty="0" smtClean="0" sz="1400" spc="0" b="1">
                <a:latin typeface="Times New Roman"/>
                <a:cs typeface="Times New Roman"/>
              </a:rPr>
              <a:t> usi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fun</a:t>
            </a:r>
            <a:r>
              <a:rPr dirty="0" smtClean="0" sz="1400" spc="-2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?</a:t>
            </a:r>
            <a:endParaRPr sz="1400">
              <a:latin typeface="Times New Roman"/>
              <a:cs typeface="Times New Roman"/>
            </a:endParaRPr>
          </a:p>
          <a:p>
            <a:pPr marL="488315">
              <a:lnSpc>
                <a:spcPts val="1580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on:-</a:t>
            </a:r>
            <a:endParaRPr sz="1400">
              <a:latin typeface="Times New Roman"/>
              <a:cs typeface="Times New Roman"/>
            </a:endParaRPr>
          </a:p>
          <a:p>
            <a:pPr marL="488315" marR="4662805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oi</a:t>
            </a:r>
            <a:r>
              <a:rPr dirty="0" smtClean="0" sz="1400" spc="0">
                <a:latin typeface="Times New Roman"/>
                <a:cs typeface="Times New Roman"/>
              </a:rPr>
              <a:t>d 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(int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 )</a:t>
            </a:r>
            <a:endParaRPr sz="1400">
              <a:latin typeface="Times New Roman"/>
              <a:cs typeface="Times New Roman"/>
            </a:endParaRPr>
          </a:p>
          <a:p>
            <a:pPr marL="48831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48831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ber;</a:t>
            </a:r>
            <a:endParaRPr sz="1400">
              <a:latin typeface="Times New Roman"/>
              <a:cs typeface="Times New Roman"/>
            </a:endParaRPr>
          </a:p>
          <a:p>
            <a:pPr marL="488315" marR="3626485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"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ber"&lt;&lt;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r>
              <a:rPr dirty="0" smtClean="0" sz="1400" spc="0">
                <a:latin typeface="Times New Roman"/>
                <a:cs typeface="Times New Roman"/>
              </a:rPr>
              <a:t> ci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ber;</a:t>
            </a:r>
            <a:endParaRPr sz="1400">
              <a:latin typeface="Times New Roman"/>
              <a:cs typeface="Times New Roman"/>
            </a:endParaRPr>
          </a:p>
          <a:p>
            <a:pPr marL="48831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ber);</a:t>
            </a:r>
            <a:endParaRPr sz="1400">
              <a:latin typeface="Times New Roman"/>
              <a:cs typeface="Times New Roman"/>
            </a:endParaRPr>
          </a:p>
          <a:p>
            <a:pPr marL="48831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  <a:p>
            <a:pPr marL="488315" marR="468820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){</a:t>
            </a:r>
            <a:r>
              <a:rPr dirty="0" smtClean="0" sz="1400" spc="0">
                <a:latin typeface="Times New Roman"/>
                <a:cs typeface="Times New Roman"/>
              </a:rPr>
              <a:t> if (x</a:t>
            </a:r>
            <a:r>
              <a:rPr dirty="0" smtClean="0" sz="1400" spc="-15">
                <a:latin typeface="Times New Roman"/>
                <a:cs typeface="Times New Roman"/>
              </a:rPr>
              <a:t>%</a:t>
            </a:r>
            <a:r>
              <a:rPr dirty="0" smtClean="0" sz="1400" spc="0">
                <a:latin typeface="Times New Roman"/>
                <a:cs typeface="Times New Roman"/>
              </a:rPr>
              <a:t>2=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0)</a:t>
            </a:r>
            <a:endParaRPr sz="1400">
              <a:latin typeface="Times New Roman"/>
              <a:cs typeface="Times New Roman"/>
            </a:endParaRPr>
          </a:p>
          <a:p>
            <a:pPr marL="48831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x="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&lt;x&lt;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\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&lt;&lt;"is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n"&lt;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10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\</a:t>
            </a:r>
            <a:r>
              <a:rPr dirty="0" smtClean="0" sz="1400" spc="0">
                <a:latin typeface="Times New Roman"/>
                <a:cs typeface="Times New Roman"/>
              </a:rPr>
              <a:t>n';</a:t>
            </a:r>
            <a:endParaRPr sz="1400">
              <a:latin typeface="Times New Roman"/>
              <a:cs typeface="Times New Roman"/>
            </a:endParaRPr>
          </a:p>
          <a:p>
            <a:pPr marL="488315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el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48831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x="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&lt;x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5">
                <a:latin typeface="Times New Roman"/>
                <a:cs typeface="Times New Roman"/>
              </a:rPr>
              <a:t>"</a:t>
            </a:r>
            <a:r>
              <a:rPr dirty="0" smtClean="0" sz="1400" spc="5">
                <a:latin typeface="Times New Roman"/>
                <a:cs typeface="Times New Roman"/>
              </a:rPr>
              <a:t>\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"&lt;&lt;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"&lt;&lt;"</a:t>
            </a:r>
            <a:r>
              <a:rPr dirty="0" smtClean="0" sz="1400" spc="-10">
                <a:latin typeface="Times New Roman"/>
                <a:cs typeface="Times New Roman"/>
              </a:rPr>
              <a:t>\</a:t>
            </a:r>
            <a:r>
              <a:rPr dirty="0" smtClean="0" sz="1400" spc="0">
                <a:latin typeface="Times New Roman"/>
                <a:cs typeface="Times New Roman"/>
              </a:rPr>
              <a:t>n";</a:t>
            </a:r>
            <a:endParaRPr sz="1400">
              <a:latin typeface="Times New Roman"/>
              <a:cs typeface="Times New Roman"/>
            </a:endParaRPr>
          </a:p>
          <a:p>
            <a:pPr marL="48831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488315" marR="1464310">
              <a:lnSpc>
                <a:spcPts val="1610"/>
              </a:lnSpc>
              <a:spcBef>
                <a:spcPts val="60"/>
              </a:spcBef>
            </a:pPr>
            <a:r>
              <a:rPr dirty="0" smtClean="0" sz="1400" b="1">
                <a:latin typeface="Times New Roman"/>
                <a:cs typeface="Times New Roman"/>
              </a:rPr>
              <a:t>Ex:-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W.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f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 a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20" b="1">
                <a:latin typeface="Times New Roman"/>
                <a:cs typeface="Times New Roman"/>
              </a:rPr>
              <a:t>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 use the func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n?</a:t>
            </a:r>
            <a:r>
              <a:rPr dirty="0" smtClean="0" sz="1400" spc="0" b="1">
                <a:latin typeface="Times New Roman"/>
                <a:cs typeface="Times New Roman"/>
              </a:rPr>
              <a:t> 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on:-</a:t>
            </a:r>
            <a:endParaRPr sz="1400">
              <a:latin typeface="Times New Roman"/>
              <a:cs typeface="Times New Roman"/>
            </a:endParaRPr>
          </a:p>
          <a:p>
            <a:pPr marL="488315">
              <a:lnSpc>
                <a:spcPts val="1540"/>
              </a:lnSpc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endParaRPr sz="1400">
              <a:latin typeface="Times New Roman"/>
              <a:cs typeface="Times New Roman"/>
            </a:endParaRPr>
          </a:p>
          <a:p>
            <a:pPr marL="488315" marR="5370830">
              <a:lnSpc>
                <a:spcPts val="1620"/>
              </a:lnSpc>
              <a:spcBef>
                <a:spcPts val="35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 ){</a:t>
            </a:r>
            <a:endParaRPr sz="1400">
              <a:latin typeface="Times New Roman"/>
              <a:cs typeface="Times New Roman"/>
            </a:endParaRPr>
          </a:p>
          <a:p>
            <a:pPr marL="48831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ber"&lt;&lt;e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488315" marR="566420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ci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&gt;</a:t>
            </a:r>
            <a:r>
              <a:rPr dirty="0" smtClean="0" sz="1400" spc="-15">
                <a:latin typeface="Times New Roman"/>
                <a:cs typeface="Times New Roman"/>
              </a:rPr>
              <a:t>&gt;</a:t>
            </a:r>
            <a:r>
              <a:rPr dirty="0" smtClean="0" sz="1400" spc="0">
                <a:latin typeface="Times New Roman"/>
                <a:cs typeface="Times New Roman"/>
              </a:rPr>
              <a:t>x;</a:t>
            </a:r>
            <a:endParaRPr sz="1400">
              <a:latin typeface="Times New Roman"/>
              <a:cs typeface="Times New Roman"/>
            </a:endParaRPr>
          </a:p>
          <a:p>
            <a:pPr marL="48831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&lt;"fa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of"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&lt;x&lt;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"=</a:t>
            </a:r>
            <a:r>
              <a:rPr dirty="0" smtClean="0" sz="1400" spc="5">
                <a:latin typeface="Times New Roman"/>
                <a:cs typeface="Times New Roman"/>
              </a:rPr>
              <a:t>"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&lt;fa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x)&lt;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15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\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  <a:tabLst>
                <a:tab pos="488315" algn="l"/>
                <a:tab pos="6696075" algn="l"/>
              </a:tabLst>
            </a:pPr>
            <a:r>
              <a:rPr dirty="0" smtClean="0" sz="1400" u="sng">
                <a:latin typeface="Times New Roman"/>
                <a:cs typeface="Times New Roman"/>
              </a:rPr>
              <a:t> 	</a:t>
            </a:r>
            <a:r>
              <a:rPr dirty="0" smtClean="0" sz="1400" u="sng">
                <a:latin typeface="Times New Roman"/>
                <a:cs typeface="Times New Roman"/>
              </a:rPr>
              <a:t>re</a:t>
            </a:r>
            <a:r>
              <a:rPr dirty="0" smtClean="0" sz="1400" spc="-10" u="sng">
                <a:latin typeface="Times New Roman"/>
                <a:cs typeface="Times New Roman"/>
              </a:rPr>
              <a:t>t</a:t>
            </a:r>
            <a:r>
              <a:rPr dirty="0" smtClean="0" sz="1400" spc="0" u="sng">
                <a:latin typeface="Times New Roman"/>
                <a:cs typeface="Times New Roman"/>
              </a:rPr>
              <a:t>u</a:t>
            </a:r>
            <a:r>
              <a:rPr dirty="0" smtClean="0" sz="1400" spc="0" u="sng">
                <a:latin typeface="Times New Roman"/>
                <a:cs typeface="Times New Roman"/>
              </a:rPr>
              <a:t>rn</a:t>
            </a:r>
            <a:r>
              <a:rPr dirty="0" smtClean="0" sz="1400" spc="-10" u="sng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</a:rPr>
              <a:t>0</a:t>
            </a:r>
            <a:r>
              <a:rPr dirty="0" smtClean="0" sz="1400" spc="0" u="sng">
                <a:latin typeface="Times New Roman"/>
                <a:cs typeface="Times New Roman"/>
              </a:rPr>
              <a:t>;</a:t>
            </a:r>
            <a:r>
              <a:rPr dirty="0" smtClean="0" sz="1400" spc="0" u="sng">
                <a:latin typeface="Times New Roman"/>
                <a:cs typeface="Times New Roman"/>
              </a:rPr>
              <a:t>}</a:t>
            </a:r>
            <a:r>
              <a:rPr dirty="0" smtClean="0" sz="1400" spc="0" u="sng">
                <a:latin typeface="Times New Roman"/>
                <a:cs typeface="Times New Roman"/>
              </a:rPr>
              <a:t> 	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8912" y="979596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38912" y="982873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18591"/>
            <a:ext cx="6433820" cy="8968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4565650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x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F</a:t>
            </a:r>
            <a:r>
              <a:rPr dirty="0" smtClean="0" sz="1600" spc="-15">
                <a:latin typeface="Freestyle Script"/>
                <a:cs typeface="Freestyle Script"/>
              </a:rPr>
              <a:t>u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600"/>
              </a:lnSpc>
              <a:spcBef>
                <a:spcPts val="32"/>
              </a:spcBef>
            </a:pPr>
            <a:endParaRPr sz="600"/>
          </a:p>
          <a:p>
            <a:pPr marL="4699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i,p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469900" marR="4665345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i&lt;=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;i++)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0">
                <a:latin typeface="Times New Roman"/>
                <a:cs typeface="Times New Roman"/>
              </a:rPr>
              <a:t>i;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p;}</a:t>
            </a:r>
            <a:endParaRPr sz="1400">
              <a:latin typeface="Times New Roman"/>
              <a:cs typeface="Times New Roman"/>
            </a:endParaRPr>
          </a:p>
          <a:p>
            <a:pPr marL="469900" marR="62865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.P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C++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ger 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a[5]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?</a:t>
            </a:r>
            <a:r>
              <a:rPr dirty="0" smtClean="0" sz="1400" spc="0">
                <a:latin typeface="Times New Roman"/>
                <a:cs typeface="Times New Roman"/>
              </a:rPr>
              <a:t> 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469900" marR="423037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);</a:t>
            </a:r>
            <a:r>
              <a:rPr dirty="0" smtClean="0" sz="1400" spc="0">
                <a:latin typeface="Times New Roman"/>
                <a:cs typeface="Times New Roman"/>
              </a:rPr>
              <a:t> 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(int b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);</a:t>
            </a:r>
            <a:endParaRPr sz="1400">
              <a:latin typeface="Times New Roman"/>
              <a:cs typeface="Times New Roman"/>
            </a:endParaRPr>
          </a:p>
          <a:p>
            <a:pPr marL="469900" marR="4271010">
              <a:lnSpc>
                <a:spcPts val="16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);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 ){</a:t>
            </a:r>
            <a:endParaRPr sz="1400">
              <a:latin typeface="Times New Roman"/>
              <a:cs typeface="Times New Roman"/>
            </a:endParaRPr>
          </a:p>
          <a:p>
            <a:pPr marL="469900" marR="504063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se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(a);</a:t>
            </a:r>
            <a:r>
              <a:rPr dirty="0" smtClean="0" sz="1400" spc="0">
                <a:latin typeface="Times New Roman"/>
                <a:cs typeface="Times New Roman"/>
              </a:rPr>
              <a:t> so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(a);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&lt;"so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(a)</a:t>
            </a:r>
            <a:r>
              <a:rPr dirty="0" smtClean="0" sz="1400" spc="5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( 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469900" marR="351409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er 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";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i+</a:t>
            </a:r>
            <a:r>
              <a:rPr dirty="0" smtClean="0" sz="1400" spc="-10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ci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&gt;&gt; b</a:t>
            </a:r>
            <a:r>
              <a:rPr dirty="0" smtClean="0" sz="1400" spc="-10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(int b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469900" marR="425259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i++)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=i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1;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5;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+)</a:t>
            </a:r>
            <a:r>
              <a:rPr dirty="0" smtClean="0" sz="1400" spc="0">
                <a:latin typeface="Times New Roman"/>
                <a:cs typeface="Times New Roman"/>
              </a:rPr>
              <a:t> if (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[i]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&gt;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b[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469900" marR="4880610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b[i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 b[j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b[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]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p;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( 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469900" marR="4490085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++)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b[j]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&lt;&lt;" ";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5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r>
              <a:rPr dirty="0" smtClean="0" sz="1400" spc="-1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spc="-10">
                <a:latin typeface="Calibri"/>
                <a:cs typeface="Calibri"/>
              </a:rPr>
              <a:t>3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1167130" cy="5118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x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F</a:t>
            </a:r>
            <a:r>
              <a:rPr dirty="0" smtClean="0" sz="1600" spc="-15">
                <a:latin typeface="Freestyle Script"/>
                <a:cs typeface="Freestyle Script"/>
              </a:rPr>
              <a:t>u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97577" y="657859"/>
            <a:ext cx="1880870" cy="272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9364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088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79596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2873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02004" y="983995"/>
            <a:ext cx="4858385" cy="2707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Pas</a:t>
            </a:r>
            <a:r>
              <a:rPr dirty="0" smtClean="0" sz="1600" spc="-10" b="1" u="heavy">
                <a:latin typeface="Times New Roman"/>
                <a:cs typeface="Times New Roman"/>
              </a:rPr>
              <a:t>sing</a:t>
            </a:r>
            <a:r>
              <a:rPr dirty="0" smtClean="0" sz="1600" spc="0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by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Ref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10" b="1" u="heavy">
                <a:latin typeface="Times New Roman"/>
                <a:cs typeface="Times New Roman"/>
              </a:rPr>
              <a:t>r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10" b="1" u="heavy">
                <a:latin typeface="Times New Roman"/>
                <a:cs typeface="Times New Roman"/>
              </a:rPr>
              <a:t>nce: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&amp;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</a:pPr>
            <a:r>
              <a:rPr dirty="0" smtClean="0" sz="1400" b="1">
                <a:latin typeface="Times New Roman"/>
                <a:cs typeface="Times New Roman"/>
              </a:rPr>
              <a:t>Ex:-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ing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gu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 fu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2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ref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renc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95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328739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are (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5">
                <a:latin typeface="Times New Roman"/>
                <a:cs typeface="Times New Roman"/>
              </a:rPr>
              <a:t>&amp;</a:t>
            </a:r>
            <a:r>
              <a:rPr dirty="0" smtClean="0" sz="1400" spc="-15">
                <a:latin typeface="Times New Roman"/>
                <a:cs typeface="Times New Roman"/>
              </a:rPr>
              <a:t>);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 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ber=</a:t>
            </a:r>
            <a:r>
              <a:rPr dirty="0" smtClean="0" sz="1400" spc="-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1109980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is"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n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ber;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ber);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aft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&lt;&lt;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ber&lt;&lt;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5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r>
              <a:rPr dirty="0" smtClean="0" sz="1400" spc="-1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spc="-10">
                <a:latin typeface="Calibri"/>
                <a:cs typeface="Calibri"/>
              </a:rPr>
              <a:t>3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3669410"/>
            <a:ext cx="1471930" cy="6343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are (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&amp;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15">
                <a:latin typeface="Times New Roman"/>
                <a:cs typeface="Times New Roman"/>
              </a:rPr>
              <a:t>*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5">
                <a:latin typeface="Times New Roman"/>
                <a:cs typeface="Times New Roman"/>
              </a:rPr>
              <a:t>;}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71055" y="3669410"/>
            <a:ext cx="14986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//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4297806"/>
            <a:ext cx="6207760" cy="53219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.P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C++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referenc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447040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p(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&amp;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&amp;);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 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,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381635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&lt;"a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";</a:t>
            </a:r>
            <a:endParaRPr sz="1400">
              <a:latin typeface="Times New Roman"/>
              <a:cs typeface="Times New Roman"/>
            </a:endParaRPr>
          </a:p>
          <a:p>
            <a:pPr marL="12700" marR="530415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&gt;&gt;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b=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ci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&gt;</a:t>
            </a:r>
            <a:r>
              <a:rPr dirty="0" smtClean="0" sz="1400" spc="-15">
                <a:latin typeface="Times New Roman"/>
                <a:cs typeface="Times New Roman"/>
              </a:rPr>
              <a:t>&gt;</a:t>
            </a:r>
            <a:r>
              <a:rPr dirty="0" smtClean="0" sz="1400" spc="0">
                <a:latin typeface="Times New Roman"/>
                <a:cs typeface="Times New Roman"/>
              </a:rPr>
              <a:t>b;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a,b</a:t>
            </a:r>
            <a:r>
              <a:rPr dirty="0" smtClean="0" sz="1400" spc="-1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331279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 a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ter sw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"&lt;&lt;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&lt;"a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"&lt;&lt;a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 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&lt;&lt;"b="&lt;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b&lt;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p(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&amp;x,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&amp;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5594985">
              <a:lnSpc>
                <a:spcPts val="1610"/>
              </a:lnSpc>
              <a:spcBef>
                <a:spcPts val="55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x=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;}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.P.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C++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1167130" cy="5118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x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F</a:t>
            </a:r>
            <a:r>
              <a:rPr dirty="0" smtClean="0" sz="1600" spc="-15">
                <a:latin typeface="Freestyle Script"/>
                <a:cs typeface="Freestyle Script"/>
              </a:rPr>
              <a:t>u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97577" y="657859"/>
            <a:ext cx="1880870" cy="272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9364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088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79596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28732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02004" y="981964"/>
            <a:ext cx="6213475" cy="49580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endParaRPr sz="1400">
              <a:latin typeface="Times New Roman"/>
              <a:cs typeface="Times New Roman"/>
            </a:endParaRPr>
          </a:p>
          <a:p>
            <a:pPr marL="12700" marR="328866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te(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t&amp;,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t&amp;,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t&amp;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 ){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,s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ulti;</a:t>
            </a:r>
            <a:endParaRPr sz="1400">
              <a:latin typeface="Times New Roman"/>
              <a:cs typeface="Times New Roman"/>
            </a:endParaRPr>
          </a:p>
          <a:p>
            <a:pPr marL="12700" marR="3130550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 t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ger 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ci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&gt;&gt;a&gt;</a:t>
            </a:r>
            <a:r>
              <a:rPr dirty="0" smtClean="0" sz="1400" spc="-15">
                <a:latin typeface="Times New Roman"/>
                <a:cs typeface="Times New Roman"/>
              </a:rPr>
              <a:t>&gt;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358394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(a,b,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,sub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="&lt;&lt;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5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\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t="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5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\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"&lt;&lt;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te(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&amp;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&amp;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&amp;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ulti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525843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=a+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t=a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b;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ulti=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;}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1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600" spc="0" b="1" u="heavy">
                <a:latin typeface="Times New Roman"/>
                <a:cs typeface="Times New Roman"/>
              </a:rPr>
              <a:t>I</a:t>
            </a:r>
            <a:r>
              <a:rPr dirty="0" smtClean="0" sz="1600" spc="-40" b="1" u="heavy"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latin typeface="Times New Roman"/>
                <a:cs typeface="Times New Roman"/>
              </a:rPr>
              <a:t>po</a:t>
            </a:r>
            <a:r>
              <a:rPr dirty="0" smtClean="0" sz="1600" spc="-10" b="1" u="heavy">
                <a:latin typeface="Times New Roman"/>
                <a:cs typeface="Times New Roman"/>
              </a:rPr>
              <a:t>rta</a:t>
            </a:r>
            <a:r>
              <a:rPr dirty="0" smtClean="0" sz="1600" spc="0" b="1" u="heavy">
                <a:latin typeface="Times New Roman"/>
                <a:cs typeface="Times New Roman"/>
              </a:rPr>
              <a:t>n</a:t>
            </a:r>
            <a:r>
              <a:rPr dirty="0" smtClean="0" sz="1600" spc="-10" b="1" u="heavy">
                <a:latin typeface="Times New Roman"/>
                <a:cs typeface="Times New Roman"/>
              </a:rPr>
              <a:t>t</a:t>
            </a:r>
            <a:r>
              <a:rPr dirty="0" smtClean="0" sz="1600" spc="-1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no</a:t>
            </a:r>
            <a:r>
              <a:rPr dirty="0" smtClean="0" sz="1600" spc="-10" b="1" u="heavy">
                <a:latin typeface="Times New Roman"/>
                <a:cs typeface="Times New Roman"/>
              </a:rPr>
              <a:t>te</a:t>
            </a:r>
            <a:r>
              <a:rPr dirty="0" smtClean="0" sz="1600" spc="-5" b="1" u="heavy">
                <a:latin typeface="Times New Roman"/>
                <a:cs typeface="Times New Roman"/>
              </a:rPr>
              <a:t>s</a:t>
            </a:r>
            <a:r>
              <a:rPr dirty="0" smtClean="0" sz="1600" spc="-10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 marL="241300" marR="17145" indent="-228600">
              <a:lnSpc>
                <a:spcPts val="1610"/>
              </a:lnSpc>
              <a:spcBef>
                <a:spcPts val="10"/>
              </a:spcBef>
              <a:buFont typeface="Times New Roman"/>
              <a:buAutoNum type="arabicPlain"/>
              <a:tabLst>
                <a:tab pos="241300" algn="l"/>
              </a:tabLst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need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one 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0">
                <a:latin typeface="Times New Roman"/>
                <a:cs typeface="Times New Roman"/>
              </a:rPr>
              <a:t> refer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ts val="1565"/>
              </a:lnSpc>
              <a:buFont typeface="Times New Roman"/>
              <a:buAutoNum type="arabicPlain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refere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ble.</a:t>
            </a:r>
            <a:endParaRPr sz="1400">
              <a:latin typeface="Times New Roman"/>
              <a:cs typeface="Times New Roman"/>
            </a:endParaRPr>
          </a:p>
          <a:p>
            <a:pPr marL="241300" marR="12700" indent="-228600">
              <a:lnSpc>
                <a:spcPts val="1610"/>
              </a:lnSpc>
              <a:spcBef>
                <a:spcPts val="40"/>
              </a:spcBef>
              <a:buFont typeface="Times New Roman"/>
              <a:buAutoNum type="arabicPlain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refere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acce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5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r>
              <a:rPr dirty="0" smtClean="0" sz="1400" spc="-1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spc="-10">
                <a:latin typeface="Calibri"/>
                <a:cs typeface="Calibri"/>
              </a:rPr>
              <a:t>3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jinan</dc:creator>
  <dcterms:created xsi:type="dcterms:W3CDTF">2018-11-11T11:39:33Z</dcterms:created>
  <dcterms:modified xsi:type="dcterms:W3CDTF">2018-11-11T11:39:33Z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2015-01-11T00:00:00Z</vt:filetime>
  </property>
  <property fmtid="{D5CDD505-2E9C-101B-9397-08002B2CF9AE}" pid="3" name="LastSaved">
    <vt:filetime>2018-11-11T00:00:00Z</vt:filetime>
  </property>
</Properties>
</file>