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730836" y="9819334"/>
            <a:ext cx="1199405" cy="2400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19334"/>
            <a:ext cx="1930869" cy="2400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9703" y="10050474"/>
            <a:ext cx="128066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8591"/>
            <a:ext cx="6673850" cy="4323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0964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252095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                                      </a:t>
            </a:r>
            <a:r>
              <a:rPr dirty="0" smtClean="0" sz="1600" spc="6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algn="just" marL="12700" marR="5573395">
              <a:lnSpc>
                <a:spcPct val="100000"/>
              </a:lnSpc>
            </a:pPr>
            <a:r>
              <a:rPr dirty="0" smtClean="0" sz="1800" spc="5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Fu</a:t>
            </a:r>
            <a:r>
              <a:rPr dirty="0" smtClean="0" sz="1800" spc="-10" b="1" u="heavy">
                <a:latin typeface="Times New Roman"/>
                <a:cs typeface="Times New Roman"/>
              </a:rPr>
              <a:t>n</a:t>
            </a:r>
            <a:r>
              <a:rPr dirty="0" smtClean="0" sz="1800" spc="0" b="1" u="heavy">
                <a:latin typeface="Times New Roman"/>
                <a:cs typeface="Times New Roman"/>
              </a:rPr>
              <a:t>ct</a:t>
            </a:r>
            <a:r>
              <a:rPr dirty="0" smtClean="0" sz="1800" spc="5" b="1" u="heavy">
                <a:latin typeface="Times New Roman"/>
                <a:cs typeface="Times New Roman"/>
              </a:rPr>
              <a:t>i</a:t>
            </a:r>
            <a:r>
              <a:rPr dirty="0" smtClean="0" sz="1800" spc="0" b="1" u="heavy">
                <a:latin typeface="Times New Roman"/>
                <a:cs typeface="Times New Roman"/>
              </a:rPr>
              <a:t>on</a:t>
            </a:r>
            <a:r>
              <a:rPr dirty="0" smtClean="0" sz="1800" spc="-5" b="1" u="heavy">
                <a:latin typeface="Times New Roman"/>
                <a:cs typeface="Times New Roman"/>
              </a:rPr>
              <a:t>:</a:t>
            </a:r>
            <a:r>
              <a:rPr dirty="0" smtClean="0" sz="1800" spc="0" b="1" u="heavy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59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subro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tin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edure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subp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eth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carries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ock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rn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100" spc="0">
                <a:latin typeface="Times New Roman"/>
                <a:cs typeface="Times New Roman"/>
              </a:rPr>
              <a:t>.</a:t>
            </a:r>
            <a:r>
              <a:rPr dirty="0" smtClean="0" sz="1100" spc="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 marR="2548255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re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ze.</a:t>
            </a:r>
            <a:endParaRPr sz="1400">
              <a:latin typeface="Times New Roman"/>
              <a:cs typeface="Times New Roman"/>
            </a:endParaRPr>
          </a:p>
          <a:p>
            <a:pPr algn="just" marL="12700" marR="20320">
              <a:lnSpc>
                <a:spcPts val="1565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algn="just" marL="12700" marR="594804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 marR="384873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pe).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 algn="just" marL="12700" marR="346202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as 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1377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5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9453574"/>
            <a:ext cx="1607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2403" y="10050474"/>
            <a:ext cx="10287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735194"/>
            <a:ext cx="1541780" cy="2461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……..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0095" y="4720970"/>
            <a:ext cx="11487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ةلا</a:t>
            </a:r>
            <a:r>
              <a:rPr dirty="0" smtClean="0" sz="1400" spc="-90">
                <a:latin typeface="Times New Roman"/>
                <a:cs typeface="Times New Roman"/>
              </a:rPr>
              <a:t>د</a:t>
            </a:r>
            <a:r>
              <a:rPr dirty="0" smtClean="0" sz="1400" spc="-434">
                <a:latin typeface="Times New Roman"/>
                <a:cs typeface="Times New Roman"/>
              </a:rPr>
              <a:t>ل</a:t>
            </a:r>
            <a:r>
              <a:rPr dirty="0" smtClean="0" sz="1400" spc="0">
                <a:latin typeface="Times New Roman"/>
                <a:cs typeface="Times New Roman"/>
              </a:rPr>
              <a:t>ا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ن</a:t>
            </a:r>
            <a:r>
              <a:rPr dirty="0" smtClean="0" sz="1400" spc="-35">
                <a:latin typeface="Times New Roman"/>
                <a:cs typeface="Times New Roman"/>
              </a:rPr>
              <a:t>ع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ن</a:t>
            </a:r>
            <a:r>
              <a:rPr dirty="0" smtClean="0" sz="1400" spc="-85">
                <a:latin typeface="Times New Roman"/>
                <a:cs typeface="Times New Roman"/>
              </a:rPr>
              <a:t>لاعلا</a:t>
            </a:r>
            <a:r>
              <a:rPr dirty="0" smtClean="0" sz="1400" spc="-85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3511" y="5743574"/>
            <a:ext cx="9321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ةلا</a:t>
            </a:r>
            <a:r>
              <a:rPr dirty="0" smtClean="0" sz="1400" spc="-90">
                <a:latin typeface="Times New Roman"/>
                <a:cs typeface="Times New Roman"/>
              </a:rPr>
              <a:t>د</a:t>
            </a:r>
            <a:r>
              <a:rPr dirty="0" smtClean="0" sz="1400" spc="-210">
                <a:latin typeface="Times New Roman"/>
                <a:cs typeface="Times New Roman"/>
              </a:rPr>
              <a:t>لا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ء</a:t>
            </a:r>
            <a:r>
              <a:rPr dirty="0" smtClean="0" sz="1400" spc="0">
                <a:latin typeface="Times New Roman"/>
                <a:cs typeface="Times New Roman"/>
              </a:rPr>
              <a:t>ا</a:t>
            </a:r>
            <a:r>
              <a:rPr dirty="0" smtClean="0" sz="1400" spc="5">
                <a:latin typeface="Times New Roman"/>
                <a:cs typeface="Times New Roman"/>
              </a:rPr>
              <a:t>ع</a:t>
            </a:r>
            <a:r>
              <a:rPr dirty="0" smtClean="0" sz="1400" spc="-10">
                <a:latin typeface="Times New Roman"/>
                <a:cs typeface="Times New Roman"/>
              </a:rPr>
              <a:t>د</a:t>
            </a:r>
            <a:r>
              <a:rPr dirty="0" smtClean="0" sz="1400" spc="-660">
                <a:latin typeface="Times New Roman"/>
                <a:cs typeface="Times New Roman"/>
              </a:rPr>
              <a:t>ت</a:t>
            </a:r>
            <a:r>
              <a:rPr dirty="0" smtClean="0" sz="1400" spc="-210">
                <a:latin typeface="Times New Roman"/>
                <a:cs typeface="Times New Roman"/>
              </a:rPr>
              <a:t>سا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6557" y="6356476"/>
            <a:ext cx="87439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ةلا</a:t>
            </a:r>
            <a:r>
              <a:rPr dirty="0" smtClean="0" sz="1400" spc="-90">
                <a:latin typeface="Times New Roman"/>
                <a:cs typeface="Times New Roman"/>
              </a:rPr>
              <a:t>د</a:t>
            </a:r>
            <a:r>
              <a:rPr dirty="0" smtClean="0" sz="1400" spc="-210">
                <a:latin typeface="Times New Roman"/>
                <a:cs typeface="Times New Roman"/>
              </a:rPr>
              <a:t>لا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ف</a:t>
            </a:r>
            <a:r>
              <a:rPr dirty="0" smtClean="0" sz="1400" spc="-555">
                <a:latin typeface="Times New Roman"/>
                <a:cs typeface="Times New Roman"/>
              </a:rPr>
              <a:t>ي</a:t>
            </a:r>
            <a:r>
              <a:rPr dirty="0" smtClean="0" sz="1400" spc="-295">
                <a:latin typeface="Times New Roman"/>
                <a:cs typeface="Times New Roman"/>
              </a:rPr>
              <a:t>رعت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176896"/>
            <a:ext cx="6672580" cy="2298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Func</a:t>
            </a:r>
            <a:r>
              <a:rPr dirty="0" smtClean="0" sz="1600" spc="-20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ion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rotot</a:t>
            </a:r>
            <a:r>
              <a:rPr dirty="0" smtClean="0" sz="1600" spc="5" b="1">
                <a:latin typeface="Times New Roman"/>
                <a:cs typeface="Times New Roman"/>
              </a:rPr>
              <a:t>y</a:t>
            </a:r>
            <a:r>
              <a:rPr dirty="0" smtClean="0" sz="1600" spc="-10" b="1">
                <a:latin typeface="Times New Roman"/>
                <a:cs typeface="Times New Roman"/>
              </a:rPr>
              <a:t>pes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(d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claration)</a:t>
            </a:r>
            <a:r>
              <a:rPr dirty="0" smtClean="0" sz="1600" spc="15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return</a:t>
            </a:r>
            <a:r>
              <a:rPr dirty="0" smtClean="0" sz="1400" b="1" u="heavy">
                <a:latin typeface="Times New Roman"/>
                <a:cs typeface="Times New Roman"/>
              </a:rPr>
              <a:t>-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fu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na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(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241300" marR="1896110" indent="-22860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tel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piler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is sim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ique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identifi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indent="228600">
              <a:lnSpc>
                <a:spcPts val="1570"/>
              </a:lnSpc>
              <a:buSzPct val="116666"/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ve.</a:t>
            </a:r>
            <a:endParaRPr sz="1400">
              <a:latin typeface="Times New Roman"/>
              <a:cs typeface="Times New Roman"/>
            </a:endParaRPr>
          </a:p>
          <a:p>
            <a:pPr marL="12700" marR="12700" indent="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Ma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8591"/>
            <a:ext cx="6673850" cy="8997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456565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(int 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88048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as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0">
                <a:latin typeface="Times New Roman"/>
                <a:cs typeface="Times New Roman"/>
              </a:rPr>
              <a:t> fl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t( 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75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Calling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un</a:t>
            </a:r>
            <a:r>
              <a:rPr dirty="0" smtClean="0" sz="1600" spc="0" b="1">
                <a:latin typeface="Times New Roman"/>
                <a:cs typeface="Times New Roman"/>
              </a:rPr>
              <a:t>c</a:t>
            </a:r>
            <a:r>
              <a:rPr dirty="0" smtClean="0" sz="1600" spc="-10" b="1">
                <a:latin typeface="Times New Roman"/>
                <a:cs typeface="Times New Roman"/>
              </a:rPr>
              <a:t>tion</a:t>
            </a:r>
            <a:r>
              <a:rPr dirty="0" smtClean="0" sz="1600" spc="5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funct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(a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output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13258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	</a:t>
            </a:r>
            <a:r>
              <a:rPr dirty="0" smtClean="0" sz="1400" spc="0">
                <a:latin typeface="Times New Roman"/>
                <a:cs typeface="Times New Roman"/>
              </a:rPr>
              <a:t>//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15442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x;</a:t>
            </a:r>
            <a:endParaRPr sz="1400">
              <a:latin typeface="Times New Roman"/>
              <a:cs typeface="Times New Roman"/>
            </a:endParaRPr>
          </a:p>
          <a:p>
            <a:pPr marL="12700" marR="59093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p;}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28332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538854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)&lt;&lt;"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"; 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2);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1375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i)&lt;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1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20"/>
              </a:spcBef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output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pro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(in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need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 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ws)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 marR="3793490">
              <a:lnSpc>
                <a:spcPts val="1620"/>
              </a:lnSpc>
              <a:spcBef>
                <a:spcPts val="30"/>
              </a:spcBef>
              <a:tabLst>
                <a:tab pos="13258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	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2833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538854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)&lt;&lt;"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"; 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i=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2);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1375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i)&lt;</a:t>
            </a:r>
            <a:r>
              <a:rPr dirty="0" smtClean="0" sz="1400" spc="-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9394138"/>
            <a:ext cx="1111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8591"/>
            <a:ext cx="6670675" cy="9056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456565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 marR="59632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p;}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2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Func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Defi</a:t>
            </a:r>
            <a:r>
              <a:rPr dirty="0" smtClean="0" sz="1600" spc="-10" b="1" u="heavy">
                <a:latin typeface="Times New Roman"/>
                <a:cs typeface="Times New Roman"/>
              </a:rPr>
              <a:t>nit</a:t>
            </a: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return</a:t>
            </a:r>
            <a:r>
              <a:rPr dirty="0" smtClean="0" sz="1400" b="1" u="heavy">
                <a:latin typeface="Times New Roman"/>
                <a:cs typeface="Times New Roman"/>
              </a:rPr>
              <a:t>-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fu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na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(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rqu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//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ody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……..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po</a:t>
            </a:r>
            <a:r>
              <a:rPr dirty="0" smtClean="0" sz="1600" spc="-10" b="1" u="heavy">
                <a:latin typeface="Times New Roman"/>
                <a:cs typeface="Times New Roman"/>
              </a:rPr>
              <a:t>rta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no</a:t>
            </a:r>
            <a:r>
              <a:rPr dirty="0" smtClean="0" sz="1600" spc="-10" b="1" u="heavy">
                <a:latin typeface="Times New Roman"/>
                <a:cs typeface="Times New Roman"/>
              </a:rPr>
              <a:t>te</a:t>
            </a:r>
            <a:r>
              <a:rPr dirty="0" smtClean="0" sz="1600" spc="-5" b="1" u="heavy">
                <a:latin typeface="Times New Roman"/>
                <a:cs typeface="Times New Roman"/>
              </a:rPr>
              <a:t>s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ts val="158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marL="241300" marR="12700">
              <a:lnSpc>
                <a:spcPts val="1610"/>
              </a:lnSpc>
              <a:spcBef>
                <a:spcPts val="4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in(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endParaRPr sz="1400">
              <a:latin typeface="Times New Roman"/>
              <a:cs typeface="Times New Roman"/>
            </a:endParaRPr>
          </a:p>
          <a:p>
            <a:pPr algn="ctr" marR="502729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marR="16510" indent="-229235">
              <a:lnSpc>
                <a:spcPts val="1610"/>
              </a:lnSpc>
              <a:spcBef>
                <a:spcPts val="50"/>
              </a:spcBef>
              <a:buFont typeface="Times New Roman"/>
              <a:buAutoNum type="arabicPlain" startAt="4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65"/>
              </a:lnSpc>
              <a:buFont typeface="Times New Roman"/>
              <a:buAutoNum type="arabicPlain" startAt="4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864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Pas</a:t>
            </a:r>
            <a:r>
              <a:rPr dirty="0" smtClean="0" sz="1600" spc="-10" b="1" u="heavy">
                <a:latin typeface="Times New Roman"/>
                <a:cs typeface="Times New Roman"/>
              </a:rPr>
              <a:t>sing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Arg</a:t>
            </a:r>
            <a:r>
              <a:rPr dirty="0" smtClean="0" sz="1600" spc="0" b="1" u="heavy">
                <a:latin typeface="Times New Roman"/>
                <a:cs typeface="Times New Roman"/>
              </a:rPr>
              <a:t>u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ts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20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u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ctions</a:t>
            </a:r>
            <a:r>
              <a:rPr dirty="0" smtClean="0" sz="1600" spc="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241300" marR="2023745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endParaRPr sz="1400">
              <a:latin typeface="Times New Roman"/>
              <a:cs typeface="Times New Roman"/>
            </a:endParaRPr>
          </a:p>
          <a:p>
            <a:pPr marL="241300" marR="2962275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90"/>
              </a:lnSpc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-	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b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e:-</a:t>
            </a:r>
            <a:endParaRPr sz="1400">
              <a:latin typeface="Times New Roman"/>
              <a:cs typeface="Times New Roman"/>
            </a:endParaRPr>
          </a:p>
          <a:p>
            <a:pPr marL="241300" marR="1189990">
              <a:lnSpc>
                <a:spcPts val="1610"/>
              </a:lnSpc>
              <a:spcBef>
                <a:spcPts val="40"/>
              </a:spcBef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test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between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241300" marR="521779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(int ,int 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241300" marR="58324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r>
              <a:rPr dirty="0" smtClean="0" sz="1400" spc="0">
                <a:latin typeface="Times New Roman"/>
                <a:cs typeface="Times New Roman"/>
              </a:rPr>
              <a:t> do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&gt;&gt; n;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,n) &lt;&lt; en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!= 0);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(int 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241300" marR="52292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if 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 retu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el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8591"/>
            <a:ext cx="6672580" cy="303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456565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4699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that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square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an</a:t>
            </a:r>
            <a:r>
              <a:rPr dirty="0" smtClean="0" sz="1400" spc="0" b="1">
                <a:latin typeface="Times New Roman"/>
                <a:cs typeface="Times New Roman"/>
              </a:rPr>
              <a:t> int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ger nu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ber?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900" marR="464375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sq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ber=</a:t>
            </a:r>
            <a:r>
              <a:rPr dirty="0" smtClean="0" sz="1400" spc="-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 marR="24669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is"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ber;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ber);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aft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436239"/>
            <a:ext cx="1205865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3683" y="3436239"/>
            <a:ext cx="14966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212" y="4066158"/>
            <a:ext cx="6709409" cy="5728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315" marR="3619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W.P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rint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ven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dd</a:t>
            </a:r>
            <a:r>
              <a:rPr dirty="0" smtClean="0" sz="1400" spc="0" b="1">
                <a:latin typeface="Times New Roman"/>
                <a:cs typeface="Times New Roman"/>
              </a:rPr>
              <a:t> usi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?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8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on:-</a:t>
            </a:r>
            <a:endParaRPr sz="1400">
              <a:latin typeface="Times New Roman"/>
              <a:cs typeface="Times New Roman"/>
            </a:endParaRPr>
          </a:p>
          <a:p>
            <a:pPr marL="488315" marR="466280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oi</a:t>
            </a:r>
            <a:r>
              <a:rPr dirty="0" smtClean="0" sz="1400" spc="0">
                <a:latin typeface="Times New Roman"/>
                <a:cs typeface="Times New Roman"/>
              </a:rPr>
              <a:t>d 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(int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ber;</a:t>
            </a:r>
            <a:endParaRPr sz="1400">
              <a:latin typeface="Times New Roman"/>
              <a:cs typeface="Times New Roman"/>
            </a:endParaRPr>
          </a:p>
          <a:p>
            <a:pPr marL="488315" marR="362648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ber"&lt;&lt;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ber;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ber);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488315" marR="468820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){</a:t>
            </a:r>
            <a:r>
              <a:rPr dirty="0" smtClean="0" sz="1400" spc="0">
                <a:latin typeface="Times New Roman"/>
                <a:cs typeface="Times New Roman"/>
              </a:rPr>
              <a:t> if (x</a:t>
            </a:r>
            <a:r>
              <a:rPr dirty="0" smtClean="0" sz="1400" spc="-15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2=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0)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x="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&lt;x&lt;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&lt;&lt;"is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n"&lt;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1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n';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x="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&lt;x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5">
                <a:latin typeface="Times New Roman"/>
                <a:cs typeface="Times New Roman"/>
              </a:rPr>
              <a:t>"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"&lt;&lt;"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n";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488315" marR="1464310">
              <a:lnSpc>
                <a:spcPts val="1610"/>
              </a:lnSpc>
              <a:spcBef>
                <a:spcPts val="60"/>
              </a:spcBef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use the 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on:-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488315" marR="5370830">
              <a:lnSpc>
                <a:spcPts val="162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){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ber"&lt;&lt;e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88315" marR="56642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x;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&lt;x&lt;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"=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1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488315" algn="l"/>
                <a:tab pos="6696075" algn="l"/>
              </a:tabLst>
            </a:pPr>
            <a:r>
              <a:rPr dirty="0" smtClean="0" sz="1400" u="sng">
                <a:latin typeface="Times New Roman"/>
                <a:cs typeface="Times New Roman"/>
              </a:rPr>
              <a:t> 	</a:t>
            </a:r>
            <a:r>
              <a:rPr dirty="0" smtClean="0" sz="1400" u="sng">
                <a:latin typeface="Times New Roman"/>
                <a:cs typeface="Times New Roman"/>
              </a:rPr>
              <a:t>re</a:t>
            </a:r>
            <a:r>
              <a:rPr dirty="0" smtClean="0" sz="1400" spc="-10" u="sng">
                <a:latin typeface="Times New Roman"/>
                <a:cs typeface="Times New Roman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</a:rPr>
              <a:t>u</a:t>
            </a:r>
            <a:r>
              <a:rPr dirty="0" smtClean="0" sz="1400" spc="0" u="sng">
                <a:latin typeface="Times New Roman"/>
                <a:cs typeface="Times New Roman"/>
              </a:rPr>
              <a:t>rn</a:t>
            </a:r>
            <a:r>
              <a:rPr dirty="0" smtClean="0" sz="1400" spc="-1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0</a:t>
            </a:r>
            <a:r>
              <a:rPr dirty="0" smtClean="0" sz="1400" spc="0" u="sng">
                <a:latin typeface="Times New Roman"/>
                <a:cs typeface="Times New Roman"/>
              </a:rPr>
              <a:t>;</a:t>
            </a:r>
            <a:r>
              <a:rPr dirty="0" smtClean="0" sz="1400" spc="0" u="sng">
                <a:latin typeface="Times New Roman"/>
                <a:cs typeface="Times New Roman"/>
              </a:rPr>
              <a:t>}</a:t>
            </a:r>
            <a:r>
              <a:rPr dirty="0" smtClean="0" sz="1400" spc="0" u="sng"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8591"/>
            <a:ext cx="6433820" cy="8968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456565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4699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i,p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 marR="466534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i&lt;=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;i++)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i;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p;}</a:t>
            </a:r>
            <a:endParaRPr sz="1400">
              <a:latin typeface="Times New Roman"/>
              <a:cs typeface="Times New Roman"/>
            </a:endParaRPr>
          </a:p>
          <a:p>
            <a:pPr marL="469900" marR="6286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a[5]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900" marR="42303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(int 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469900" marR="427101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){</a:t>
            </a:r>
            <a:endParaRPr sz="1400">
              <a:latin typeface="Times New Roman"/>
              <a:cs typeface="Times New Roman"/>
            </a:endParaRPr>
          </a:p>
          <a:p>
            <a:pPr marL="469900" marR="50406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(a);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(a);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&lt;"so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(a)</a:t>
            </a:r>
            <a:r>
              <a:rPr dirty="0" smtClean="0" sz="1400" spc="5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 marR="35140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b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(int 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 marR="42525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=i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+)</a:t>
            </a:r>
            <a:r>
              <a:rPr dirty="0" smtClean="0" sz="1400" spc="0">
                <a:latin typeface="Times New Roman"/>
                <a:cs typeface="Times New Roman"/>
              </a:rPr>
              <a:t> if 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[i]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 marR="488061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b[i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 b[j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b[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469900" marR="449008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b[j]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&lt;&lt;" ";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16713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7577" y="65785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2004" y="983995"/>
            <a:ext cx="4858385" cy="2707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Pas</a:t>
            </a:r>
            <a:r>
              <a:rPr dirty="0" smtClean="0" sz="1600" spc="-10" b="1" u="heavy">
                <a:latin typeface="Times New Roman"/>
                <a:cs typeface="Times New Roman"/>
              </a:rPr>
              <a:t>sing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by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Ref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nce: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Ex:-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gu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fu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ref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renc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95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32873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&amp;</a:t>
            </a:r>
            <a:r>
              <a:rPr dirty="0" smtClean="0" sz="1400" spc="-15">
                <a:latin typeface="Times New Roman"/>
                <a:cs typeface="Times New Roman"/>
              </a:rPr>
              <a:t>);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ber=</a:t>
            </a:r>
            <a:r>
              <a:rPr dirty="0" smtClean="0" sz="1400" spc="-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109980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is"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ber;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aft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669410"/>
            <a:ext cx="1471930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71055" y="3669410"/>
            <a:ext cx="1498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4297806"/>
            <a:ext cx="6207760" cy="5321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.P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referenc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44704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p(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&amp;);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81635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&lt;"a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endParaRPr sz="1400">
              <a:latin typeface="Times New Roman"/>
              <a:cs typeface="Times New Roman"/>
            </a:endParaRPr>
          </a:p>
          <a:p>
            <a:pPr marL="12700" marR="53041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b=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b;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a,b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3127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ter sw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&lt;"a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"&lt;&lt;a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&lt;&lt;"b="&lt;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b&lt;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p(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&amp;x,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594985">
              <a:lnSpc>
                <a:spcPts val="1610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x=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.P.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16713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x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15">
                <a:latin typeface="Freestyle Script"/>
                <a:cs typeface="Freestyle Script"/>
              </a:rPr>
              <a:t>u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7577" y="65785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959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873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2004" y="981964"/>
            <a:ext cx="6213475" cy="4958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 marR="32886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te(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t&amp;,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t&amp;,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t&amp;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ulti;</a:t>
            </a:r>
            <a:endParaRPr sz="1400">
              <a:latin typeface="Times New Roman"/>
              <a:cs typeface="Times New Roman"/>
            </a:endParaRPr>
          </a:p>
          <a:p>
            <a:pPr marL="12700" marR="313055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&gt;&gt;a&gt;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58394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(a,b,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,sub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="&lt;&lt;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t="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te(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&amp;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&amp;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2584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=a+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t=a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ulti=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po</a:t>
            </a:r>
            <a:r>
              <a:rPr dirty="0" smtClean="0" sz="1600" spc="-10" b="1" u="heavy">
                <a:latin typeface="Times New Roman"/>
                <a:cs typeface="Times New Roman"/>
              </a:rPr>
              <a:t>rta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no</a:t>
            </a:r>
            <a:r>
              <a:rPr dirty="0" smtClean="0" sz="1600" spc="-10" b="1" u="heavy">
                <a:latin typeface="Times New Roman"/>
                <a:cs typeface="Times New Roman"/>
              </a:rPr>
              <a:t>te</a:t>
            </a:r>
            <a:r>
              <a:rPr dirty="0" smtClean="0" sz="1600" spc="-5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241300" marR="17145" indent="-228600">
              <a:lnSpc>
                <a:spcPts val="1610"/>
              </a:lnSpc>
              <a:spcBef>
                <a:spcPts val="10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65"/>
              </a:lnSpc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ble.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5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r>
              <a:rPr dirty="0" smtClean="0" sz="1400" spc="-1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spc="-1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2018-11-11T11:39:33Z</dcterms:created>
  <dcterms:modified xsi:type="dcterms:W3CDTF">2018-11-11T11:39:33Z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2015-01-11T00:00:00Z</vt:filetime>
  </property>
  <property fmtid="{D5CDD505-2E9C-101B-9397-08002B2CF9AE}" pid="3" name="LastSaved">
    <vt:filetime>2018-11-11T00:00:00Z</vt:filetime>
  </property>
</Properties>
</file>